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859" r:id="rId2"/>
    <p:sldId id="931" r:id="rId3"/>
    <p:sldId id="906" r:id="rId4"/>
    <p:sldId id="910" r:id="rId5"/>
    <p:sldId id="911" r:id="rId6"/>
    <p:sldId id="912" r:id="rId7"/>
    <p:sldId id="913" r:id="rId8"/>
    <p:sldId id="932" r:id="rId9"/>
    <p:sldId id="915" r:id="rId10"/>
    <p:sldId id="916" r:id="rId11"/>
    <p:sldId id="917" r:id="rId12"/>
    <p:sldId id="933" r:id="rId13"/>
    <p:sldId id="922" r:id="rId14"/>
    <p:sldId id="923" r:id="rId15"/>
    <p:sldId id="924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九年级下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928198"/>
            <a:ext cx="12192000" cy="1140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第四</a:t>
            </a:r>
            <a:r>
              <a:rPr lang="zh-CN" altLang="en-US" sz="52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单元  经济</a:t>
            </a:r>
            <a:r>
              <a:rPr lang="zh-CN" altLang="en-US" sz="52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大危机和第二次世界大战</a:t>
            </a:r>
            <a:endParaRPr lang="zh-CN" altLang="en-US" sz="52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0" y="3356992"/>
            <a:ext cx="12192000" cy="898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第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13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课　罗斯福新政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1933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日罗斯福就职之时，银行挤兑现象依然严重。然而短短一周左右，如漫画《排队存款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1933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日之后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》所反映，情况迅速改观。其直接原因是新政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缓解了民众的恐慌情绪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增强了政府的调控能力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杜绝了银行的破产现象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开启了美国经济的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繁荣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22" y="836712"/>
            <a:ext cx="2276475" cy="4857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38822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pic>
        <p:nvPicPr>
          <p:cNvPr id="5" name="ds29.jpg" descr="id:214749113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599262" y="1987887"/>
            <a:ext cx="1945005" cy="258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93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世纪二三十年代苏联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和美国政策调整的部分内容，二者的共同点包括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引发社会危机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恢复发展经济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实施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以工代赈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减少政府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14127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534957"/>
              </p:ext>
            </p:extLst>
          </p:nvPr>
        </p:nvGraphicFramePr>
        <p:xfrm>
          <a:off x="360854" y="2132856"/>
          <a:ext cx="11228531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5663671">
                  <a:extLst>
                    <a:ext uri="{9D8B030D-6E8A-4147-A177-3AD203B41FA5}">
                      <a16:colId xmlns:a16="http://schemas.microsoft.com/office/drawing/2014/main" val="2833538238"/>
                    </a:ext>
                  </a:extLst>
                </a:gridCol>
                <a:gridCol w="5564860">
                  <a:extLst>
                    <a:ext uri="{9D8B030D-6E8A-4147-A177-3AD203B41FA5}">
                      <a16:colId xmlns:a16="http://schemas.microsoft.com/office/drawing/2014/main" val="35849449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新经济政策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罗斯福新政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5731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征收粮食税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与之前相比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税额降低了近一半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向农民提供种子、农具和技术等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农民可以自由买卖纳税后的剩余产品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建立了几十个委员会和管理局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兴办了许多公共工程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开展了大规模的救济工作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国家支出达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亿美元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17283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135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pc="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</a:t>
            </a:r>
            <a:r>
              <a:rPr lang="zh-CN" altLang="zh-CN" spc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校历史兴趣小组拟开展以</a:t>
            </a:r>
            <a:r>
              <a:rPr lang="en-US" altLang="zh-CN" spc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美国发展的历程</a:t>
            </a:r>
            <a:r>
              <a:rPr lang="en-US" altLang="zh-CN" spc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为主题的探究活动，请你参与活动</a:t>
            </a:r>
            <a:r>
              <a:rPr lang="zh-CN" altLang="zh-CN" spc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spc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678" y="3212976"/>
            <a:ext cx="4000500" cy="24860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166" y="3212976"/>
            <a:ext cx="4000500" cy="24765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302" y="764704"/>
            <a:ext cx="7581900" cy="115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19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根据图片并结合所学知识，完成下表。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774295"/>
              </p:ext>
            </p:extLst>
          </p:nvPr>
        </p:nvGraphicFramePr>
        <p:xfrm>
          <a:off x="360854" y="1484784"/>
          <a:ext cx="11485848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909816">
                  <a:extLst>
                    <a:ext uri="{9D8B030D-6E8A-4147-A177-3AD203B41FA5}">
                      <a16:colId xmlns:a16="http://schemas.microsoft.com/office/drawing/2014/main" val="227603647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1479091076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4145143232"/>
                    </a:ext>
                  </a:extLst>
                </a:gridCol>
                <a:gridCol w="4815392">
                  <a:extLst>
                    <a:ext uri="{9D8B030D-6E8A-4147-A177-3AD203B41FA5}">
                      <a16:colId xmlns:a16="http://schemas.microsoft.com/office/drawing/2014/main" val="400386717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图序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典型人物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主要事件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重要文献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6835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图一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①_________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领导了美国独立战争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en-US" altLang="zh-CN" sz="2400" b="1" u="none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发表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标志着美国的诞生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9478117"/>
                  </a:ext>
                </a:extLst>
              </a:tr>
              <a:tr h="137267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图二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林肯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en-US" altLang="zh-CN" sz="2400" u="none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_____________________</a:t>
                      </a: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400" u="none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</a:t>
                      </a:r>
                      <a:endParaRPr lang="zh-CN" sz="1200" u="non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《解放黑人奴隶宣言》的颁布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使北方获得了雄厚的兵源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从而扭转了战局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3507878"/>
                  </a:ext>
                </a:extLst>
              </a:tr>
              <a:tr h="27324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图三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罗斯福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实施了罗斯福新政</a:t>
                      </a:r>
                      <a:endParaRPr lang="zh-CN" sz="2400" u="non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④</a:t>
                      </a:r>
                      <a:r>
                        <a:rPr lang="en-US" altLang="zh-CN" sz="2400" b="1" u="none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的颁布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加强了国家对工业生产的控制和调节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是新政的中心措施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9064526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1846734" y="2340254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华盛顿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255960" y="2094613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《独立宣言》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574926" y="3428261"/>
            <a:ext cx="33810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领导了美国内战</a:t>
            </a:r>
            <a:r>
              <a:rPr lang="en-US" altLang="zh-CN" sz="2400">
                <a:ea typeface="Times New Roman" panose="02020603050405020304" pitchFamily="18" charset="0"/>
              </a:rPr>
              <a:t>(</a:t>
            </a:r>
            <a:r>
              <a:rPr lang="zh-CN" altLang="zh-CN" sz="2400">
                <a:cs typeface="Times New Roman" panose="02020603050405020304" pitchFamily="18" charset="0"/>
              </a:rPr>
              <a:t>或</a:t>
            </a:r>
            <a:r>
              <a:rPr lang="zh-CN" altLang="zh-CN" sz="2400" smtClean="0">
                <a:cs typeface="Times New Roman" panose="02020603050405020304" pitchFamily="18" charset="0"/>
              </a:rPr>
              <a:t>领导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278268" y="3984812"/>
            <a:ext cx="24529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zh-CN" sz="2400">
                <a:cs typeface="Times New Roman" panose="02020603050405020304" pitchFamily="18" charset="0"/>
              </a:rPr>
              <a:t>了美国南北战争</a:t>
            </a:r>
            <a:r>
              <a:rPr lang="en-US" altLang="zh-CN" sz="2400">
                <a:ea typeface="Times New Roman" panose="02020603050405020304" pitchFamily="18" charset="0"/>
              </a:rPr>
              <a:t>)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247334" y="4823030"/>
            <a:ext cx="2969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《全国工业复兴法》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036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林肯政府的施政措施和罗斯福新政有何相同作用？如果让你在上面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位置添加一张符合本次探究主题的人物图片，你会选择哪位人物？请说明理由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2558" y="1912764"/>
            <a:ext cx="115841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都巩固了资本主义制度，促进了资本主义经济的发展。爱迪生：发明了耐用的白炽灯泡、碱性蓄电池等，是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cs typeface="Times New Roman" panose="02020603050405020304" pitchFamily="18" charset="0"/>
              </a:rPr>
              <a:t>电气时代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最伟大的发明家。尼克松：改善中美关系，促进了中美两国的和平发展。克林顿：为适应世界新形势，积极调整经济政策，有利于美国经济发展。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写出一位美国的重要人物及其主要成就即可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46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9331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如果你有机会参与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对话美国总统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节目，针对人类共同面临的问题，你最想对美国总统说的一句话是什么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通过以上问题的探究，谈谈美国发展道路上有哪些值得我们借鉴的经验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1772560"/>
            <a:ext cx="11567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我们要充分发挥联合国的作用，加强国与国之间的交流，避免战争的爆发；我们要加强环保，维护我们共同的家园；我们要加强国家之间的合作，打击恐怖主义。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围绕</a:t>
            </a:r>
            <a:r>
              <a:rPr lang="en-US" altLang="zh-CN" sz="2400">
                <a:latin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人类共同面临的问题</a:t>
            </a:r>
            <a:r>
              <a:rPr lang="en-US" altLang="zh-CN" sz="2400">
                <a:latin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说一句话</a:t>
            </a:r>
            <a:r>
              <a:rPr lang="zh-CN" altLang="zh-CN" sz="2400"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言之有理、符合题意即可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078813"/>
            <a:ext cx="10918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争取民族独立；维护国家统一；不断改革和创新；大力发展科技；等等。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4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8573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从繁荣到危机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图反映了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年美国工资指数和生产指数的变动情况。据此可知，当时美国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工人收入与经济发展同步增长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政府干预推动了生产发展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经济危机爆发的因素日积月累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工人生活水平未获得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2558385"/>
            <a:ext cx="2066925" cy="5143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969052" y="31409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pic>
        <p:nvPicPr>
          <p:cNvPr id="6" name="ds28.jpg" descr="id:214749110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99017" y="3108632"/>
            <a:ext cx="4672965" cy="29527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582" y="971468"/>
            <a:ext cx="7448550" cy="105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036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幅漫画将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年的资本主义经济大危机比作笼罩全球的巨大章鱼。该漫画形象地反映了经济大危机的特点之一是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持续时间长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经济持续发展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波及范围广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破坏性特别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704629" y="14300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83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罗斯福新政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你们把钱存进银行，银行并不是把它锁在保险库里了事，而是用来通过各种不同的信贷方式进行投资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让你们的钱发挥作用，好使整个机构运转起来。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罗斯福在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炉边谈话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中这样说的目的是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缓解失业压力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恢复银行信用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刺激人民消费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扩大生产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99062" y="256490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59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云南中考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年，罗斯福政府颁布《全国工业复兴法》，将全国的工业划分成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个部门，分别成立协商委员会，负责确定各企业的生产规模、价格水平、市场分配等。该法的实施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整顿了金融体系</a:t>
            </a:r>
            <a:endParaRPr lang="zh-CN" altLang="zh-CN" sz="12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体现了国家对经济的干预</a:t>
            </a:r>
            <a:endParaRPr lang="zh-CN" altLang="zh-CN" sz="12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调整了农业政策</a:t>
            </a:r>
            <a:endParaRPr lang="zh-CN" altLang="zh-CN" sz="12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解决了商品生产过剩</a:t>
            </a:r>
            <a:r>
              <a:rPr lang="zh-CN" altLang="zh-CN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问题</a:t>
            </a:r>
            <a:endParaRPr lang="zh-CN" altLang="zh-CN" sz="12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44106" y="198021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33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第二十九中学阶段练习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罗斯福就职演说时说：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我们最重大的首要任务，是使人民有工作可做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由政府本身直接募工，可以部分地完成这一任务，政府对待这项任务就像对待战争的紧急状态一样。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他完成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这项任务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的措施是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整顿金融体系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推行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以工代赈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调整农业政策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建立社会保障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000890" y="19888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01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位原来反对罗斯福担任总统的记者赞道：只是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在一星期之内，对任何事任何人都失去信心的美国，重新信任政府和自己了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。许多原来不同意新政的人士，也写信或者发表言论，赞扬罗斯福取得的成绩。这表明罗斯福新政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得到全国人民的支持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根除了经济危机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改变了资本主义本质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取得了一定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成效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71470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56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57013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表反映了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年主要资本主义国家的罢工次数。影响表中数据变化的因素是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法西斯政权建立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大萧条持续冲击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罗斯福新政实施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福利国家的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987367"/>
              </p:ext>
            </p:extLst>
          </p:nvPr>
        </p:nvGraphicFramePr>
        <p:xfrm>
          <a:off x="618171" y="3021890"/>
          <a:ext cx="10971213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1689567">
                  <a:extLst>
                    <a:ext uri="{9D8B030D-6E8A-4147-A177-3AD203B41FA5}">
                      <a16:colId xmlns:a16="http://schemas.microsoft.com/office/drawing/2014/main" val="2205527725"/>
                    </a:ext>
                  </a:extLst>
                </a:gridCol>
                <a:gridCol w="1944099">
                  <a:extLst>
                    <a:ext uri="{9D8B030D-6E8A-4147-A177-3AD203B41FA5}">
                      <a16:colId xmlns:a16="http://schemas.microsoft.com/office/drawing/2014/main" val="2575527117"/>
                    </a:ext>
                  </a:extLst>
                </a:gridCol>
                <a:gridCol w="2319314">
                  <a:extLst>
                    <a:ext uri="{9D8B030D-6E8A-4147-A177-3AD203B41FA5}">
                      <a16:colId xmlns:a16="http://schemas.microsoft.com/office/drawing/2014/main" val="471090157"/>
                    </a:ext>
                  </a:extLst>
                </a:gridCol>
                <a:gridCol w="1474531">
                  <a:extLst>
                    <a:ext uri="{9D8B030D-6E8A-4147-A177-3AD203B41FA5}">
                      <a16:colId xmlns:a16="http://schemas.microsoft.com/office/drawing/2014/main" val="2430948988"/>
                    </a:ext>
                  </a:extLst>
                </a:gridCol>
                <a:gridCol w="1358236">
                  <a:extLst>
                    <a:ext uri="{9D8B030D-6E8A-4147-A177-3AD203B41FA5}">
                      <a16:colId xmlns:a16="http://schemas.microsoft.com/office/drawing/2014/main" val="3446217647"/>
                    </a:ext>
                  </a:extLst>
                </a:gridCol>
                <a:gridCol w="2185466">
                  <a:extLst>
                    <a:ext uri="{9D8B030D-6E8A-4147-A177-3AD203B41FA5}">
                      <a16:colId xmlns:a16="http://schemas.microsoft.com/office/drawing/2014/main" val="400562123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1929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1930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1931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1932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1933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69526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美国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921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637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810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841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695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94026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法国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093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362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95677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日本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494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763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864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778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525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1071931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838622" y="254692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818188"/>
            <a:ext cx="7524750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16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595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组创作于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年代的漫画生动形象地描绘了西方富人的交通工具由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年的汽车变成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年的自行车的过程。这一变化发生的时代背景是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环保意识的增强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罗斯福新政的实施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生产技术的革新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经济大危机的冲击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759502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21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</TotalTime>
  <Words>1229</Words>
  <Application>Microsoft Office PowerPoint</Application>
  <PresentationFormat>自定义</PresentationFormat>
  <Paragraphs>122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298</cp:revision>
  <dcterms:created xsi:type="dcterms:W3CDTF">2020-11-06T05:24:40Z</dcterms:created>
  <dcterms:modified xsi:type="dcterms:W3CDTF">2024-12-17T01:42:07Z</dcterms:modified>
</cp:coreProperties>
</file>